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8A1-0007-42A2-9DC3-DA69DBAB82A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E7E4-8EA8-4FCF-B3F5-ECD463DA5B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8A1-0007-42A2-9DC3-DA69DBAB82A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E7E4-8EA8-4FCF-B3F5-ECD463DA5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8A1-0007-42A2-9DC3-DA69DBAB82A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E7E4-8EA8-4FCF-B3F5-ECD463DA5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8A1-0007-42A2-9DC3-DA69DBAB82A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E7E4-8EA8-4FCF-B3F5-ECD463DA5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8A1-0007-42A2-9DC3-DA69DBAB82A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E7E4-8EA8-4FCF-B3F5-ECD463DA5B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8A1-0007-42A2-9DC3-DA69DBAB82A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E7E4-8EA8-4FCF-B3F5-ECD463DA5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8A1-0007-42A2-9DC3-DA69DBAB82A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E7E4-8EA8-4FCF-B3F5-ECD463DA5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8A1-0007-42A2-9DC3-DA69DBAB82A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E7E4-8EA8-4FCF-B3F5-ECD463DA5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8A1-0007-42A2-9DC3-DA69DBAB82A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E7E4-8EA8-4FCF-B3F5-ECD463DA5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8A1-0007-42A2-9DC3-DA69DBAB82A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CE7E4-8EA8-4FCF-B3F5-ECD463DA5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8A1-0007-42A2-9DC3-DA69DBAB82A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8CE7E4-8EA8-4FCF-B3F5-ECD463DA5B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1ED8A1-0007-42A2-9DC3-DA69DBAB82A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8CE7E4-8EA8-4FCF-B3F5-ECD463DA5B8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8LrAsL4oH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EQ:3 &amp; 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Steam Power!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did the development of steam engines change the way people lived and worked?</a:t>
            </a:r>
          </a:p>
          <a:p>
            <a:r>
              <a:rPr lang="en-US" dirty="0" smtClean="0"/>
              <a:t>Steam engines are very simple and were very useful during the time period they were invented. </a:t>
            </a:r>
          </a:p>
          <a:p>
            <a:r>
              <a:rPr lang="en-US" dirty="0" smtClean="0"/>
              <a:t>People were able to power factories, trains, boats. </a:t>
            </a:r>
          </a:p>
          <a:p>
            <a:r>
              <a:rPr lang="en-US" dirty="0" smtClean="0"/>
              <a:t>These things all made life easier for people by using mechanical labor instead of manual labor.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2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0BD0D9"/>
              </a:buClr>
            </a:pPr>
            <a:r>
              <a:rPr lang="en-US" dirty="0" smtClean="0">
                <a:solidFill>
                  <a:prstClr val="black"/>
                </a:solidFill>
              </a:rPr>
              <a:t>Steam Engines build up steam from a boiler filled with water. A firebox is used to heat up the water. The steam is used to push pistons back and forth to get wheels to turn. </a:t>
            </a:r>
          </a:p>
          <a:p>
            <a:pPr marL="0" lvl="0" indent="0">
              <a:buClr>
                <a:srgbClr val="0BD0D9"/>
              </a:buClr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393192" lvl="1" indent="0">
              <a:buClr>
                <a:srgbClr val="0BD0D9"/>
              </a:buClr>
              <a:buNone/>
            </a:pPr>
            <a:r>
              <a:rPr lang="en-US" dirty="0">
                <a:solidFill>
                  <a:prstClr val="black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prstClr val="black"/>
                </a:solidFill>
                <a:hlinkClick r:id="rId2"/>
              </a:rPr>
              <a:t>www.youtube.com/watch?v=g8LrAsL4oH0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7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did the development of steam boats change the way people lived and worked?</a:t>
            </a:r>
          </a:p>
          <a:p>
            <a:r>
              <a:rPr lang="en-US" dirty="0" smtClean="0"/>
              <a:t>Transportation on the water took a dramatic change as they converted to steam boats from traditional ships driven by the wind. </a:t>
            </a:r>
          </a:p>
          <a:p>
            <a:r>
              <a:rPr lang="en-US" dirty="0"/>
              <a:t>During the 1800’s, steamboats were a common means of transportation. They carried people and goods to towns and cities within North America. They were usually very short voyages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Steam boats were able to transport material world wide at a much more efficient pace than wind driven boats. They were able to stay on course and make it across the ocean in about two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ship to sail across the Atlantic Ocean was a boat that relied on both steam and wind in case the engine failed.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8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243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EQ:3 &amp; 4 </vt:lpstr>
      <vt:lpstr>EQ:3</vt:lpstr>
      <vt:lpstr>How they work</vt:lpstr>
      <vt:lpstr>EQ:4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EQ:3 &amp; 4</dc:title>
  <dc:creator>Michael McKinley Pope</dc:creator>
  <cp:lastModifiedBy>Michael McKinley Pope</cp:lastModifiedBy>
  <cp:revision>10</cp:revision>
  <dcterms:created xsi:type="dcterms:W3CDTF">2014-03-29T22:24:03Z</dcterms:created>
  <dcterms:modified xsi:type="dcterms:W3CDTF">2014-04-22T23:41:56Z</dcterms:modified>
</cp:coreProperties>
</file>